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9E60-C801-4F60-A046-B9BC23778ACB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81F3-1261-4A2B-B7B3-813846F74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103;%20&#1084;&#1091;&#1079;&#1099;&#1082;&#1072;\&#1058;&#1088;&#1091;&#1089;%20&#1053;&#1077;%20&#1048;&#1075;&#1088;&#1072;&#1077;&#1090;%20&#1042;%20&#1061;&#1086;&#1082;&#1082;&#1077;&#1081;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Трус Не Играет В Хокк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196752"/>
            <a:ext cx="62356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1052736"/>
            <a:ext cx="62356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Трус Не Играет В Хокк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http://detsad-kitty.ru/uploads/posts/2011-09/1315380044_p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0"/>
            <a:ext cx="5040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20000" numSld="999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t100sp.com/pictures/0053591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87424"/>
            <a:ext cx="4955389" cy="4608512"/>
          </a:xfrm>
          <a:prstGeom prst="rect">
            <a:avLst/>
          </a:prstGeom>
          <a:noFill/>
        </p:spPr>
      </p:pic>
      <p:pic>
        <p:nvPicPr>
          <p:cNvPr id="9218" name="Picture 2" descr="http://www.fisio.ru/images/sai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0"/>
            <a:ext cx="6372200" cy="4115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3313" y="4653136"/>
            <a:ext cx="40959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Плаванье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alfordstudents.com/files/minisites/28155/box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714875" cy="4762500"/>
          </a:xfrm>
          <a:prstGeom prst="rect">
            <a:avLst/>
          </a:prstGeom>
          <a:noFill/>
        </p:spPr>
      </p:pic>
      <p:pic>
        <p:nvPicPr>
          <p:cNvPr id="5122" name="Picture 2" descr="http://boxiruem.ru/wp-content/uploads/2010/02/klin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6300192" cy="48120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59289" y="5085184"/>
            <a:ext cx="2255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Бокс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eministsforchoice.com/wp-content/uploads/2012/07/2630volley_ball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712543" cy="4509611"/>
          </a:xfrm>
          <a:prstGeom prst="rect">
            <a:avLst/>
          </a:prstGeom>
          <a:noFill/>
        </p:spPr>
      </p:pic>
      <p:pic>
        <p:nvPicPr>
          <p:cNvPr id="4100" name="Picture 4" descr="http://t1.gstatic.com/images?q=tbn:ANd9GcRpGhNgGzY0VE-8pE5AXjfb6t4oGEcGPfL13rIg896EyR35qx7aFQ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647" y="0"/>
            <a:ext cx="6176353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0789" y="4941168"/>
            <a:ext cx="4159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Волейбол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boxfit.ru/published/publicdata/GAL13SPORT/attachments/SC/products_pictures/0436-L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365104" cy="4365104"/>
          </a:xfrm>
          <a:prstGeom prst="rect">
            <a:avLst/>
          </a:prstGeom>
          <a:noFill/>
        </p:spPr>
      </p:pic>
      <p:pic>
        <p:nvPicPr>
          <p:cNvPr id="3074" name="Picture 2" descr="http://qivv.com/wp-content/uploads/2009/01/4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0"/>
            <a:ext cx="6496050" cy="4333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747" y="4797152"/>
            <a:ext cx="35724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Карате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ime.wayy.ru/_ph/39/2/2970660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04664"/>
            <a:ext cx="1617881" cy="2304256"/>
          </a:xfrm>
          <a:prstGeom prst="rect">
            <a:avLst/>
          </a:prstGeom>
          <a:noFill/>
        </p:spPr>
      </p:pic>
      <p:pic>
        <p:nvPicPr>
          <p:cNvPr id="2052" name="Picture 4" descr="http://anime.wayy.ru/_ph/39/2/2768888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941168"/>
            <a:ext cx="2095974" cy="1916832"/>
          </a:xfrm>
          <a:prstGeom prst="rect">
            <a:avLst/>
          </a:prstGeom>
          <a:noFill/>
        </p:spPr>
      </p:pic>
      <p:pic>
        <p:nvPicPr>
          <p:cNvPr id="2054" name="Picture 6" descr="http://anime.wayy.ru/_ph/39/2/46110065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1824137" cy="2760856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371300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Быстро встаньте, улыбнитесь,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Выше, выше подтянитесь.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Ну-ка, плечи распрямите,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Поднимите, опустите,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Влево, вправо повернулись,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Рук коленями коснулись.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Сели, встали, сели, встали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И на месте побежали.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32656"/>
            <a:ext cx="5590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34320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pictures.ucoz.ru/_ph/20/2/4820027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08290">
            <a:off x="5972494" y="1231422"/>
            <a:ext cx="2143125" cy="1476375"/>
          </a:xfrm>
          <a:prstGeom prst="rect">
            <a:avLst/>
          </a:prstGeom>
          <a:noFill/>
        </p:spPr>
      </p:pic>
      <p:pic>
        <p:nvPicPr>
          <p:cNvPr id="1028" name="Picture 4" descr="http://pictures.ucoz.ru/_ph/20/2/1237021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140968"/>
            <a:ext cx="2143125" cy="1476375"/>
          </a:xfrm>
          <a:prstGeom prst="rect">
            <a:avLst/>
          </a:prstGeom>
          <a:noFill/>
        </p:spPr>
      </p:pic>
      <p:pic>
        <p:nvPicPr>
          <p:cNvPr id="1030" name="Picture 6" descr="http://pictures.ucoz.ru/_ph/20/2/4471329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44459">
            <a:off x="7270405" y="558661"/>
            <a:ext cx="2143125" cy="1476375"/>
          </a:xfrm>
          <a:prstGeom prst="rect">
            <a:avLst/>
          </a:prstGeom>
          <a:noFill/>
        </p:spPr>
      </p:pic>
      <p:pic>
        <p:nvPicPr>
          <p:cNvPr id="1032" name="Picture 8" descr="http://pictures.ucoz.ru/_ph/20/2/90448004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77598">
            <a:off x="3020906" y="3793767"/>
            <a:ext cx="2143125" cy="1476375"/>
          </a:xfrm>
          <a:prstGeom prst="rect">
            <a:avLst/>
          </a:prstGeom>
          <a:noFill/>
        </p:spPr>
      </p:pic>
      <p:pic>
        <p:nvPicPr>
          <p:cNvPr id="1034" name="Picture 10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76672"/>
            <a:ext cx="1066800" cy="1019176"/>
          </a:xfrm>
          <a:prstGeom prst="rect">
            <a:avLst/>
          </a:prstGeom>
          <a:noFill/>
        </p:spPr>
      </p:pic>
      <p:pic>
        <p:nvPicPr>
          <p:cNvPr id="1036" name="Picture 12" descr="http://miranimashek.com/_ph/30/1/627643102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157192"/>
            <a:ext cx="1066800" cy="1019176"/>
          </a:xfrm>
          <a:prstGeom prst="rect">
            <a:avLst/>
          </a:prstGeom>
          <a:noFill/>
        </p:spPr>
      </p:pic>
      <p:pic>
        <p:nvPicPr>
          <p:cNvPr id="1038" name="Picture 14" descr="http://tatyana-art.ucoz.com/AdobeIllustrat/Animaciya/clip_image0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556792"/>
            <a:ext cx="3419475" cy="3209926"/>
          </a:xfrm>
          <a:prstGeom prst="rect">
            <a:avLst/>
          </a:prstGeom>
          <a:noFill/>
        </p:spPr>
      </p:pic>
      <p:pic>
        <p:nvPicPr>
          <p:cNvPr id="1040" name="Picture 16" descr="http://tatyana-art.ucoz.com/AdobeIllustrat/Animaciya/clip_image0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-1538288"/>
            <a:ext cx="3419475" cy="3209926"/>
          </a:xfrm>
          <a:prstGeom prst="rect">
            <a:avLst/>
          </a:prstGeom>
          <a:noFill/>
        </p:spPr>
      </p:pic>
      <p:pic>
        <p:nvPicPr>
          <p:cNvPr id="1042" name="Picture 18" descr="http://tatyana-art.ucoz.com/AdobeIllustrat/Animaciya/clip_image0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-1538288"/>
            <a:ext cx="3419475" cy="3209926"/>
          </a:xfrm>
          <a:prstGeom prst="rect">
            <a:avLst/>
          </a:prstGeom>
          <a:noFill/>
        </p:spPr>
      </p:pic>
      <p:pic>
        <p:nvPicPr>
          <p:cNvPr id="1048" name="Picture 24" descr="отряд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93096"/>
            <a:ext cx="9144000" cy="19386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628800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 дружно справились с задачей ,</a:t>
            </a:r>
          </a:p>
          <a:p>
            <a:r>
              <a:rPr lang="ru-RU" sz="2800" b="1" dirty="0" smtClean="0"/>
              <a:t>Вам физкультура по плечу.</a:t>
            </a:r>
          </a:p>
          <a:p>
            <a:r>
              <a:rPr lang="ru-RU" sz="2800" b="1" dirty="0" smtClean="0"/>
              <a:t>Так будем спортом заниматься,</a:t>
            </a:r>
          </a:p>
          <a:p>
            <a:r>
              <a:rPr lang="ru-RU" sz="2800" b="1" dirty="0" smtClean="0"/>
              <a:t>И результатов добиваться!</a:t>
            </a:r>
          </a:p>
          <a:p>
            <a:r>
              <a:rPr lang="ru-RU" sz="2800" b="1" dirty="0" smtClean="0"/>
              <a:t>Медали в будущем вас ждут.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freemarket.kiev.ua/images_message/2395/204791/692197/8797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980728"/>
            <a:ext cx="3923655" cy="3923655"/>
          </a:xfrm>
          <a:prstGeom prst="rect">
            <a:avLst/>
          </a:prstGeom>
          <a:noFill/>
        </p:spPr>
      </p:pic>
      <p:pic>
        <p:nvPicPr>
          <p:cNvPr id="17414" name="Picture 6" descr="http://turmanual.ru/wp-content/uploads/2011/02/Poezdki-na-fut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2236" y="836712"/>
            <a:ext cx="6271763" cy="40557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59832" y="5157192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Футбол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els-bikes.ru/preview/velo/500/stels108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80"/>
            <a:ext cx="5569312" cy="3976490"/>
          </a:xfrm>
          <a:prstGeom prst="rect">
            <a:avLst/>
          </a:prstGeom>
          <a:noFill/>
        </p:spPr>
      </p:pic>
      <p:pic>
        <p:nvPicPr>
          <p:cNvPr id="16388" name="Picture 4" descr="http://desktop.kazansoft.ru/bigimages/sport/bike/img-d2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972" y="0"/>
            <a:ext cx="6229028" cy="46717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16273" y="4869160"/>
            <a:ext cx="48873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Велоспорт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0.gstatic.com/images?q=tbn:ANd9GcT6mWLeH0zhKq6SlxbkWlhxYyFqEMj3mgRsL7EIi9wRn-jczYvc&amp;t=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04664"/>
            <a:ext cx="4346971" cy="3888432"/>
          </a:xfrm>
          <a:prstGeom prst="rect">
            <a:avLst/>
          </a:prstGeom>
          <a:noFill/>
        </p:spPr>
      </p:pic>
      <p:pic>
        <p:nvPicPr>
          <p:cNvPr id="15366" name="Picture 6" descr="http://www.epochtimes.ru/images/stories/01/sport/105_6_032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600400" cy="52685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25401" y="5445224"/>
            <a:ext cx="69901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Фигурное катание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rollerhockey.ru/images/stories/big_4694_21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4762500" cy="3810000"/>
          </a:xfrm>
          <a:prstGeom prst="rect">
            <a:avLst/>
          </a:prstGeom>
          <a:noFill/>
        </p:spPr>
      </p:pic>
      <p:pic>
        <p:nvPicPr>
          <p:cNvPr id="14338" name="Picture 2" descr="http://img.beta.rian.ru/images/53371/19/533711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952" y="0"/>
            <a:ext cx="7092048" cy="49704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5478" y="5085184"/>
            <a:ext cx="34079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Хоккей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motovelosport.ru/articles/2010_09_03_stoimostlyg/images/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73120" cy="4653136"/>
          </a:xfrm>
          <a:prstGeom prst="rect">
            <a:avLst/>
          </a:prstGeom>
          <a:noFill/>
        </p:spPr>
      </p:pic>
      <p:pic>
        <p:nvPicPr>
          <p:cNvPr id="13318" name="Picture 6" descr="http://img.funsochi.ru:8000/files/u1/twin-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380" y="0"/>
            <a:ext cx="6554208" cy="4365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1119" y="4941168"/>
            <a:ext cx="6293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Лыжный спорт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binocle.atlant.ru/var/www/activesport.info/www/data/1320235984mmsD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8184" cy="4980052"/>
          </a:xfrm>
          <a:prstGeom prst="rect">
            <a:avLst/>
          </a:prstGeom>
          <a:noFill/>
        </p:spPr>
      </p:pic>
      <p:pic>
        <p:nvPicPr>
          <p:cNvPr id="12296" name="Picture 8" descr="http://t3.gstatic.com/images?q=tbn:ANd9GcS6bMW_Ubv-GpJtxgCNhx_RXR8fLhl7R4jdNg0Y5r_zLqM7O9M2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497" y="0"/>
            <a:ext cx="6329503" cy="5003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97117" y="5085184"/>
            <a:ext cx="43213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Баскетбол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kademi.ru/P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60640" cy="5040561"/>
          </a:xfrm>
          <a:prstGeom prst="rect">
            <a:avLst/>
          </a:prstGeom>
          <a:noFill/>
        </p:spPr>
      </p:pic>
      <p:pic>
        <p:nvPicPr>
          <p:cNvPr id="11266" name="Picture 2" descr="http://www.ekburg.ru/UserFiles/image/news/0/1/41/14183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248" y="0"/>
            <a:ext cx="7411752" cy="52018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07249" y="5301208"/>
            <a:ext cx="4890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Гимнастика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portwinter.ru/wp-content/uploads/2008/10/snowboard-burt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076056" cy="5076057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thumb/7/7a/Shakedown_2008_Figure_1.jpg/250px-Shakedown_2008_Figur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395" y="0"/>
            <a:ext cx="6511605" cy="5157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96783" y="5301208"/>
            <a:ext cx="55239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Сноубординг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85</Words>
  <Application>Microsoft Office PowerPoint</Application>
  <PresentationFormat>Экран (4:3)</PresentationFormat>
  <Paragraphs>29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18</cp:revision>
  <dcterms:created xsi:type="dcterms:W3CDTF">2012-08-28T17:37:05Z</dcterms:created>
  <dcterms:modified xsi:type="dcterms:W3CDTF">2012-08-29T15:13:16Z</dcterms:modified>
</cp:coreProperties>
</file>