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317" r:id="rId3"/>
    <p:sldId id="332" r:id="rId4"/>
    <p:sldId id="337" r:id="rId5"/>
    <p:sldId id="33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56" autoAdjust="0"/>
  </p:normalViewPr>
  <p:slideViewPr>
    <p:cSldViewPr>
      <p:cViewPr varScale="1">
        <p:scale>
          <a:sx n="47" d="100"/>
          <a:sy n="47" d="100"/>
        </p:scale>
        <p:origin x="-140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211518_34-p-foni-dlya-prezentatsii-igrushek-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69269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БЮДЖЕТНОЕ ДОШКОЛЬНОЕ ОБРАЗОВАТЕЛЬНОЕ УЧРЕЖДЕНИЕ –</a:t>
            </a:r>
            <a:endParaRPr lang="ru-RU" dirty="0" smtClean="0"/>
          </a:p>
          <a:p>
            <a:pPr algn="ctr"/>
            <a:r>
              <a:rPr lang="ru-RU" b="1" dirty="0" smtClean="0"/>
              <a:t> ДЕТСКИЙ САД  КОМБИНИРОВАННОГО ВИДА № </a:t>
            </a:r>
            <a:r>
              <a:rPr lang="ru-RU" b="1" dirty="0" smtClean="0"/>
              <a:t>102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4797152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Составители: </a:t>
            </a:r>
            <a:r>
              <a:rPr lang="ru-RU" dirty="0" err="1" smtClean="0"/>
              <a:t>Галимьянова</a:t>
            </a:r>
            <a:r>
              <a:rPr lang="ru-RU" dirty="0" smtClean="0"/>
              <a:t> Ирина Михайловна, учитель-логопед </a:t>
            </a:r>
          </a:p>
          <a:p>
            <a:r>
              <a:rPr lang="ru-RU" dirty="0" smtClean="0"/>
              <a:t>Задорина Алена Георгиевна, педагог-психолог</a:t>
            </a:r>
            <a:endParaRPr lang="ru-RU" dirty="0"/>
          </a:p>
        </p:txBody>
      </p:sp>
      <p:sp>
        <p:nvSpPr>
          <p:cNvPr id="1028" name="AutoShape 4" descr="http://900igr.net/up/datai/173188/0036-039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564904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Интерактивная песочница как один из инструментов в коррекционно-развивающей работе учителя-логопеда и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педагога-психолога</a:t>
            </a:r>
            <a:endParaRPr lang="ru-RU" sz="2000" b="1" dirty="0">
              <a:solidFill>
                <a:srgbClr val="C00000"/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</p:txBody>
      </p:sp>
      <p:pic>
        <p:nvPicPr>
          <p:cNvPr id="2" name="Для релаксации французская мелодия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44408" y="0"/>
            <a:ext cx="609600" cy="609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1A90698-2711-BABD-D835-9122F812BB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00" t="17134" r="8900" b="10904"/>
          <a:stretch/>
        </p:blipFill>
        <p:spPr>
          <a:xfrm>
            <a:off x="827584" y="4162887"/>
            <a:ext cx="3168353" cy="203062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43608" y="191683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Методическая разработка «Артикуляция чувств»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krot.info/uploads/posts/2021-01/1610211518_34-p-foni-dlya-prezentatsii-igrushek-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2852936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ru-RU" sz="1600" dirty="0" smtClean="0"/>
              <a:t>Сформировать единую диагностическую и коррекционную цель для обоих специалистов; </a:t>
            </a:r>
          </a:p>
          <a:p>
            <a:pPr algn="just">
              <a:buBlip>
                <a:blip r:embed="rId3"/>
              </a:buBlip>
            </a:pPr>
            <a:r>
              <a:rPr lang="ru-RU" sz="1600" dirty="0" smtClean="0"/>
              <a:t>Реализовать технологию регулярного обмена наблюдениями и согласования методик; </a:t>
            </a:r>
          </a:p>
          <a:p>
            <a:pPr algn="just">
              <a:buBlip>
                <a:blip r:embed="rId3"/>
              </a:buBlip>
            </a:pPr>
            <a:r>
              <a:rPr lang="ru-RU" sz="1600" dirty="0" smtClean="0"/>
              <a:t>Создать условия для профессионального общения учителя-логопеда и педагога-психолога через понимание того, как эмоциональное состояние влияет на речевое развитие и наоборот</a:t>
            </a:r>
          </a:p>
          <a:p>
            <a:pPr algn="just">
              <a:buBlip>
                <a:blip r:embed="rId3"/>
              </a:buBlip>
            </a:pPr>
            <a:r>
              <a:rPr lang="ru-RU" sz="1600" dirty="0" smtClean="0"/>
              <a:t>Использовать интерактивную песочницу как инструмент для параллельного решения речевых задач (активизация словаря, построение фразы, артикуляция) и психологических задач (снижение тревожности, выражение чувств, развитие произвольности); </a:t>
            </a:r>
          </a:p>
          <a:p>
            <a:pPr algn="just">
              <a:buBlip>
                <a:blip r:embed="rId3"/>
              </a:buBlip>
            </a:pPr>
            <a:r>
              <a:rPr lang="ru-RU" sz="1600" dirty="0" smtClean="0"/>
              <a:t>Обучить ребенка адекватным способам вербального и невербального выражения эмоций и потребностей.</a:t>
            </a:r>
          </a:p>
          <a:p>
            <a:pPr algn="just">
              <a:buBlip>
                <a:blip r:embed="rId3"/>
              </a:buBlip>
            </a:pPr>
            <a:r>
              <a:rPr lang="ru-RU" sz="1600" dirty="0" smtClean="0"/>
              <a:t>Представить </a:t>
            </a:r>
            <a:r>
              <a:rPr lang="ru-RU" sz="1600" dirty="0"/>
              <a:t>опыт работы при помощи современного цифрового оборудования-интерактивного стола-песочницы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13285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Задачи: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 t="11111" b="2778"/>
          <a:stretch>
            <a:fillRect/>
          </a:stretch>
        </p:blipFill>
        <p:spPr>
          <a:xfrm>
            <a:off x="6156176" y="548680"/>
            <a:ext cx="2313574" cy="22322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60648"/>
            <a:ext cx="6300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Цель:</a:t>
            </a:r>
            <a:endParaRPr lang="ru-RU" sz="3600" b="1" dirty="0">
              <a:solidFill>
                <a:srgbClr val="C00000"/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124744"/>
            <a:ext cx="532859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ru-RU" sz="1600" dirty="0" smtClean="0"/>
              <a:t>достижение комплексного результата в развитии коммуникативных способностей и эмоционального благополучия ребенка через согласованную работу </a:t>
            </a:r>
            <a:r>
              <a:rPr lang="ru-RU" sz="1600" dirty="0" smtClean="0"/>
              <a:t>учителя-логопеда </a:t>
            </a:r>
            <a:r>
              <a:rPr lang="ru-RU" sz="1600" dirty="0" smtClean="0"/>
              <a:t>и </a:t>
            </a:r>
            <a:r>
              <a:rPr lang="ru-RU" sz="1600" dirty="0" smtClean="0"/>
              <a:t>педагога-психолога </a:t>
            </a:r>
            <a:r>
              <a:rPr lang="ru-RU" sz="1600" dirty="0" smtClean="0"/>
              <a:t>с использованием мотивирующей интерактивной среды.</a:t>
            </a:r>
          </a:p>
          <a:p>
            <a:pPr algn="just">
              <a:buBlip>
                <a:blip r:embed="rId3"/>
              </a:buBlip>
            </a:pP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211518_34-p-foni-dlya-prezentatsii-igrushek-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8" name="AutoShape 4" descr="http://900igr.net/up/datai/173188/0036-039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7231" y="705176"/>
            <a:ext cx="81659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интерактивной песочницы: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игровая форма обучения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многофункциональность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эмоциональная привлекательность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коррекция звукопроизношения в сочетании с двигательной активностью, а не статичное выполнение заданий только за столом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формирование стойкой мотивации и произвольных познавательных интересов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b="1" i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b="1" i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/>
            <a:endParaRPr lang="ru-RU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443949"/>
            <a:ext cx="2797071" cy="1860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211518_34-p-foni-dlya-prezentatsii-igrushek-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8" name="AutoShape 4" descr="http://900igr.net/up/datai/173188/0036-039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766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C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Применение  интерактивной песочницы в коррекционно-логопедической работе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6064" y="1821463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осмысленное и долговременное запоминание, т.к. информация предоставляется в привлекательной для детей форме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400" y="31716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формирование знаковой функции сознания, развитие вербальной памяти и внимания, словесно – логического мышления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6064" y="43844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коррекция звукопроизношения и формирование фонематических процессов</a:t>
            </a:r>
            <a:endParaRPr lang="ru-RU" b="1" dirty="0">
              <a:solidFill>
                <a:srgbClr val="002060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863" y="5106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формирование </a:t>
            </a:r>
            <a:r>
              <a:rPr lang="ru-RU" b="1" dirty="0" err="1">
                <a:solidFill>
                  <a:srgbClr val="002060"/>
                </a:solidFill>
              </a:rPr>
              <a:t>лексико</a:t>
            </a:r>
            <a:r>
              <a:rPr lang="ru-RU" b="1" dirty="0">
                <a:solidFill>
                  <a:srgbClr val="002060"/>
                </a:solidFill>
              </a:rPr>
              <a:t> – грамматических категорий, развитие связной речи и произвольной моторики пальцев рук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F14AAE6-21FA-5720-58E9-3E8CA7FF98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811" t="11635" r="9811" b="16653"/>
          <a:stretch/>
        </p:blipFill>
        <p:spPr>
          <a:xfrm>
            <a:off x="4716016" y="1751265"/>
            <a:ext cx="3995936" cy="29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29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211518_34-p-foni-dlya-prezentatsii-igrushek-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206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Методическая разработка занятия 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281390"/>
            <a:ext cx="8064896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: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Укрощение Вулкана Гнева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Педагог-психолог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создаёт условия для безопасного выражения гнева: ребёнок формирует в песочнице вулкан, наблюдает за его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извержением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(режим дополненной реальности), учится техникам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остывания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(меняет ландшафт на воду).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user\Downloads\IMG_20260127_144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2852936"/>
            <a:ext cx="3816423" cy="3311816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2996952"/>
            <a:ext cx="4176464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Учитель-логопед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подключается на этапе рефлексии или внутри сюжета: помогает ребёнку подобрать слова-характеристики для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гнева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спокойствия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строит фразы (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Вулкан серый и горячий. Вода синяя и холодная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отрабатывает правильное дыхание и артикуляцию звуков [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 (как шипение лавы), [с] (как свист пара), [о] (как удивление перед извержением).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364</Words>
  <Application>Microsoft Office PowerPoint</Application>
  <PresentationFormat>Экран (4:3)</PresentationFormat>
  <Paragraphs>33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47</cp:revision>
  <dcterms:created xsi:type="dcterms:W3CDTF">2022-09-23T08:07:56Z</dcterms:created>
  <dcterms:modified xsi:type="dcterms:W3CDTF">2026-01-28T07:59:38Z</dcterms:modified>
</cp:coreProperties>
</file>